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B"/>
    <a:srgbClr val="CDCEC0"/>
    <a:srgbClr val="FCC12C"/>
    <a:srgbClr val="ECD75A"/>
    <a:srgbClr val="333D4B"/>
    <a:srgbClr val="262D37"/>
    <a:srgbClr val="46474C"/>
    <a:srgbClr val="666870"/>
    <a:srgbClr val="303238"/>
    <a:srgbClr val="7A7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912" y="-1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52000">
                <a:srgbClr val="262D37"/>
              </a:gs>
              <a:gs pos="100000">
                <a:srgbClr val="333D4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37319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90500" cy="990600"/>
          </a:xfrm>
          <a:prstGeom prst="rect">
            <a:avLst/>
          </a:prstGeom>
          <a:solidFill>
            <a:srgbClr val="FCC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Archiving System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43174" y="3657600"/>
            <a:ext cx="3886203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Workshop Agenda</a:t>
            </a:r>
            <a:endParaRPr lang="de-DE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Day I: Current Status</a:t>
            </a:r>
          </a:p>
          <a:p>
            <a:pPr lvl="1">
              <a:buFontTx/>
              <a:buChar char="-"/>
            </a:pPr>
            <a:r>
              <a:rPr lang="en-US" dirty="0" smtClean="0"/>
              <a:t>Status @ GSI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Status @ XLAB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Final Design Document</a:t>
            </a:r>
          </a:p>
          <a:p>
            <a:pPr lvl="2">
              <a:buFontTx/>
              <a:buChar char="-"/>
            </a:pPr>
            <a:r>
              <a:rPr lang="en-US" dirty="0" smtClean="0"/>
              <a:t>Comments Review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Missing and existing features review</a:t>
            </a:r>
          </a:p>
          <a:p>
            <a:pPr lvl="1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14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Day II: Technical Discussions</a:t>
            </a:r>
          </a:p>
          <a:p>
            <a:pPr lvl="1">
              <a:buFontTx/>
              <a:buChar char="-"/>
            </a:pPr>
            <a:r>
              <a:rPr lang="en-US" dirty="0" smtClean="0"/>
              <a:t>Index Structure</a:t>
            </a:r>
          </a:p>
          <a:p>
            <a:pPr lvl="1">
              <a:buFontTx/>
              <a:buChar char="-"/>
            </a:pPr>
            <a:r>
              <a:rPr lang="en-US" dirty="0" smtClean="0"/>
              <a:t>Deprecated Doc-Type mapping</a:t>
            </a:r>
          </a:p>
          <a:p>
            <a:pPr lvl="1">
              <a:buFontTx/>
              <a:buChar char="-"/>
            </a:pPr>
            <a:r>
              <a:rPr lang="en-US" dirty="0" smtClean="0"/>
              <a:t>Better GSI integration</a:t>
            </a:r>
          </a:p>
          <a:p>
            <a:pPr lvl="2">
              <a:buFontTx/>
              <a:buChar char="-"/>
            </a:pPr>
            <a:r>
              <a:rPr lang="en-US" dirty="0" smtClean="0"/>
              <a:t>JUnit coverage</a:t>
            </a:r>
          </a:p>
          <a:p>
            <a:pPr lvl="2">
              <a:buFontTx/>
              <a:buChar char="-"/>
            </a:pPr>
            <a:r>
              <a:rPr lang="en-US" dirty="0" smtClean="0"/>
              <a:t>Testing in general</a:t>
            </a:r>
          </a:p>
          <a:p>
            <a:pPr lvl="2">
              <a:buFontTx/>
              <a:buChar char="-"/>
            </a:pPr>
            <a:r>
              <a:rPr lang="en-US" dirty="0" smtClean="0"/>
              <a:t>Release cycles</a:t>
            </a:r>
          </a:p>
          <a:p>
            <a:pPr lvl="2">
              <a:buFontTx/>
              <a:buChar char="-"/>
            </a:pPr>
            <a:r>
              <a:rPr lang="en-US" dirty="0" smtClean="0"/>
              <a:t>Own GIT branch </a:t>
            </a:r>
          </a:p>
          <a:p>
            <a:pPr lvl="2">
              <a:buFontTx/>
              <a:buChar char="-"/>
            </a:pPr>
            <a:r>
              <a:rPr lang="en-US" dirty="0" smtClean="0"/>
              <a:t>etc.</a:t>
            </a:r>
          </a:p>
          <a:p>
            <a:pPr lvl="1">
              <a:buFontTx/>
              <a:buChar char="-"/>
            </a:pPr>
            <a:r>
              <a:rPr lang="en-US" dirty="0" smtClean="0"/>
              <a:t>Auto load balance of service components</a:t>
            </a:r>
          </a:p>
          <a:p>
            <a:pPr lvl="1">
              <a:buFontTx/>
              <a:buChar char="-"/>
            </a:pPr>
            <a:r>
              <a:rPr lang="en-US" dirty="0" smtClean="0"/>
              <a:t>Controller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13783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Day III: Planning for the future</a:t>
            </a:r>
          </a:p>
          <a:p>
            <a:pPr lvl="1">
              <a:buFontTx/>
              <a:buChar char="-"/>
            </a:pPr>
            <a:r>
              <a:rPr lang="en-US" dirty="0" smtClean="0"/>
              <a:t>Missing Features </a:t>
            </a:r>
            <a:r>
              <a:rPr lang="en-US" dirty="0" err="1" smtClean="0"/>
              <a:t>Prios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Milestones Review and (</a:t>
            </a:r>
            <a:r>
              <a:rPr lang="en-US" dirty="0" err="1" smtClean="0"/>
              <a:t>evt</a:t>
            </a:r>
            <a:r>
              <a:rPr lang="en-US" dirty="0" smtClean="0"/>
              <a:t>.) Rescheduling</a:t>
            </a:r>
          </a:p>
          <a:p>
            <a:pPr lvl="1">
              <a:buFontTx/>
              <a:buChar char="-"/>
            </a:pPr>
            <a:r>
              <a:rPr lang="en-US" dirty="0" smtClean="0"/>
              <a:t>Organizational aspects (more agile ?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US" dirty="0" smtClean="0"/>
              <a:t>Review of Trello board</a:t>
            </a:r>
          </a:p>
          <a:p>
            <a:pPr lvl="2">
              <a:buFontTx/>
              <a:buChar char="-"/>
            </a:pPr>
            <a:r>
              <a:rPr lang="en-US" dirty="0" smtClean="0"/>
              <a:t>Shorter releases</a:t>
            </a:r>
          </a:p>
          <a:p>
            <a:pPr lvl="1">
              <a:buFontTx/>
              <a:buChar char="-"/>
            </a:pPr>
            <a:r>
              <a:rPr lang="en-US" dirty="0" smtClean="0"/>
              <a:t>Next steps</a:t>
            </a:r>
          </a:p>
          <a:p>
            <a:pPr lvl="1">
              <a:buFontTx/>
              <a:buChar char="-"/>
            </a:pPr>
            <a:r>
              <a:rPr lang="en-US" dirty="0" smtClean="0"/>
              <a:t>Other missing topics</a:t>
            </a:r>
          </a:p>
        </p:txBody>
      </p:sp>
    </p:spTree>
    <p:extLst>
      <p:ext uri="{BB962C8B-B14F-4D97-AF65-F5344CB8AC3E}">
        <p14:creationId xmlns:p14="http://schemas.microsoft.com/office/powerpoint/2010/main" val="12695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Archiving System</vt:lpstr>
      <vt:lpstr>Agenda</vt:lpstr>
      <vt:lpstr>Agenda</vt:lpstr>
      <vt:lpstr>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Middleware @ GSI</dc:title>
  <dc:creator>Rapp, Vitaliy</dc:creator>
  <cp:lastModifiedBy>Rapp, Vitaliy</cp:lastModifiedBy>
  <cp:revision>19</cp:revision>
  <dcterms:created xsi:type="dcterms:W3CDTF">2006-08-16T00:00:00Z</dcterms:created>
  <dcterms:modified xsi:type="dcterms:W3CDTF">2018-08-28T10:18:47Z</dcterms:modified>
</cp:coreProperties>
</file>