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8"/>
  </p:handoutMasterIdLst>
  <p:sldIdLst>
    <p:sldId id="256" r:id="rId2"/>
    <p:sldId id="259" r:id="rId3"/>
    <p:sldId id="267" r:id="rId4"/>
    <p:sldId id="260" r:id="rId5"/>
    <p:sldId id="266" r:id="rId6"/>
    <p:sldId id="265" r:id="rId7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8182C-4728-484D-9ED5-9CC9BC0324DC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3FC1B-B3AE-42FE-9DC8-AE9858275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232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F15C76B-1F14-44FF-A674-FCDD2EFA51F2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8CB641-D001-457B-9A0A-0E2595455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76B-1F14-44FF-A674-FCDD2EFA51F2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B641-D001-457B-9A0A-0E2595455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76B-1F14-44FF-A674-FCDD2EFA51F2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B641-D001-457B-9A0A-0E2595455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76B-1F14-44FF-A674-FCDD2EFA51F2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B641-D001-457B-9A0A-0E2595455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76B-1F14-44FF-A674-FCDD2EFA51F2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B641-D001-457B-9A0A-0E2595455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76B-1F14-44FF-A674-FCDD2EFA51F2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B641-D001-457B-9A0A-0E2595455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15C76B-1F14-44FF-A674-FCDD2EFA51F2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8CB641-D001-457B-9A0A-0E2595455A7E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F15C76B-1F14-44FF-A674-FCDD2EFA51F2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8CB641-D001-457B-9A0A-0E2595455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76B-1F14-44FF-A674-FCDD2EFA51F2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B641-D001-457B-9A0A-0E2595455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76B-1F14-44FF-A674-FCDD2EFA51F2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B641-D001-457B-9A0A-0E2595455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C76B-1F14-44FF-A674-FCDD2EFA51F2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B641-D001-457B-9A0A-0E2595455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F15C76B-1F14-44FF-A674-FCDD2EFA51F2}" type="datetimeFigureOut">
              <a:rPr lang="en-GB" smtClean="0"/>
              <a:t>2013-04-25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8CB641-D001-457B-9A0A-0E2595455A7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ikis/display/MW/Log+and+Trac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ikis/display/M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mw-support@cern.c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/>
          <a:lstStyle/>
          <a:p>
            <a:r>
              <a:rPr lang="en-US" smtClean="0"/>
              <a:t>CMW-Admin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Joel Lauener BE-CO-IN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2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US" dirty="0" smtClean="0"/>
              <a:t>CMW-Admin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73728"/>
          </a:xfrm>
        </p:spPr>
        <p:txBody>
          <a:bodyPr/>
          <a:lstStyle/>
          <a:p>
            <a:pPr marL="109728" indent="0">
              <a:buNone/>
            </a:pPr>
            <a:r>
              <a:rPr lang="en-US" i="1" dirty="0" smtClean="0"/>
              <a:t>Administration GUI for CMW device servers (FESA, FGC, GM, PROXY, PVSS)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Major changes under the hood</a:t>
            </a:r>
            <a:endParaRPr lang="en-US" dirty="0"/>
          </a:p>
          <a:p>
            <a:r>
              <a:rPr lang="en-US" dirty="0" smtClean="0"/>
              <a:t>New log viewer</a:t>
            </a:r>
          </a:p>
          <a:p>
            <a:r>
              <a:rPr lang="en-US" dirty="0" smtClean="0"/>
              <a:t>New device explorer</a:t>
            </a:r>
          </a:p>
          <a:p>
            <a:r>
              <a:rPr lang="en-US" dirty="0" smtClean="0"/>
              <a:t>Proxy functionalities</a:t>
            </a:r>
          </a:p>
          <a:p>
            <a:r>
              <a:rPr lang="en-US" dirty="0" smtClean="0"/>
              <a:t>Server search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24338"/>
            <a:ext cx="3559324" cy="2686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9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US" dirty="0" smtClean="0"/>
              <a:t>CMW-Admin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73728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684" y="1484784"/>
            <a:ext cx="6943700" cy="524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55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US" dirty="0" smtClean="0"/>
              <a:t>CMW-Logging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9457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i="1" dirty="0" smtClean="0"/>
              <a:t>Common logging system for all CMW servers.</a:t>
            </a:r>
          </a:p>
          <a:p>
            <a:endParaRPr lang="en-US" dirty="0" smtClean="0"/>
          </a:p>
          <a:p>
            <a:r>
              <a:rPr lang="en-US" dirty="0" smtClean="0"/>
              <a:t>New server logging infrastructure</a:t>
            </a:r>
          </a:p>
          <a:p>
            <a:pPr lvl="1"/>
            <a:r>
              <a:rPr lang="en-US" dirty="0" smtClean="0"/>
              <a:t>Client libraries (Java/C++/C)</a:t>
            </a:r>
          </a:p>
          <a:p>
            <a:pPr lvl="1"/>
            <a:r>
              <a:rPr lang="en-US" dirty="0" smtClean="0"/>
              <a:t>Infrastructure (JMS server, converters, DB)</a:t>
            </a:r>
          </a:p>
          <a:p>
            <a:pPr lvl="1"/>
            <a:r>
              <a:rPr lang="en-US" dirty="0" smtClean="0"/>
              <a:t>Graphical User interface</a:t>
            </a:r>
          </a:p>
          <a:p>
            <a:pPr lvl="1"/>
            <a:r>
              <a:rPr lang="en-US" dirty="0" smtClean="0"/>
              <a:t>Database Web interface for history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Not limited to the CMW domain (Timing, Drivers)</a:t>
            </a:r>
          </a:p>
          <a:p>
            <a:pPr marL="109728" indent="0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wikis/display/MW/Log+and+Tracing</a:t>
            </a:r>
            <a:endParaRPr lang="en-US" dirty="0"/>
          </a:p>
          <a:p>
            <a:pPr marL="109728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98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US" dirty="0" smtClean="0"/>
              <a:t>CMW-Admin Hand’s 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32448"/>
          </a:xfrm>
        </p:spPr>
        <p:txBody>
          <a:bodyPr>
            <a:normAutofit/>
          </a:bodyPr>
          <a:lstStyle/>
          <a:p>
            <a:r>
              <a:rPr lang="en-US" dirty="0" smtClean="0"/>
              <a:t>How to start CMW-Admin</a:t>
            </a:r>
          </a:p>
          <a:p>
            <a:pPr lvl="1"/>
            <a:r>
              <a:rPr lang="en-US" dirty="0" smtClean="0"/>
              <a:t>From our Wiki: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wikis/display/MW</a:t>
            </a:r>
            <a:endParaRPr lang="en-US" dirty="0" smtClean="0"/>
          </a:p>
          <a:p>
            <a:pPr lvl="1"/>
            <a:r>
              <a:rPr lang="en-US" dirty="0" smtClean="0"/>
              <a:t>From a Linux terminal by typing ‘</a:t>
            </a:r>
            <a:r>
              <a:rPr lang="en-US" dirty="0" err="1" smtClean="0"/>
              <a:t>cmwadmin</a:t>
            </a:r>
            <a:r>
              <a:rPr lang="en-US" dirty="0" smtClean="0"/>
              <a:t>’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/>
              <a:t>Video 1: Finding a server in </a:t>
            </a:r>
            <a:r>
              <a:rPr lang="en-US" dirty="0" smtClean="0"/>
              <a:t>CMW-Admin</a:t>
            </a:r>
            <a:endParaRPr lang="en-US" dirty="0"/>
          </a:p>
          <a:p>
            <a:r>
              <a:rPr lang="en-US" dirty="0"/>
              <a:t>Video 2: Looking inside a </a:t>
            </a:r>
            <a:r>
              <a:rPr lang="en-US" dirty="0" smtClean="0"/>
              <a:t>server</a:t>
            </a:r>
            <a:endParaRPr lang="en-US" dirty="0"/>
          </a:p>
          <a:p>
            <a:r>
              <a:rPr lang="en-US" dirty="0"/>
              <a:t>Video 3: Analyzing server logs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00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23688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Need help? </a:t>
            </a:r>
            <a:r>
              <a:rPr lang="en-US" dirty="0" smtClean="0">
                <a:hlinkClick r:id="rId2"/>
              </a:rPr>
              <a:t>cmw-support@cern.ch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38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1838</TotalTime>
  <Words>138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CMW-Admin</vt:lpstr>
      <vt:lpstr>CMW-Admin</vt:lpstr>
      <vt:lpstr>CMW-Admin</vt:lpstr>
      <vt:lpstr>CMW-Logging</vt:lpstr>
      <vt:lpstr>CMW-Admin Hand’s on</vt:lpstr>
      <vt:lpstr>Questions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 &amp; CMW-Admin</dc:title>
  <dc:creator>Joel Lauener</dc:creator>
  <cp:lastModifiedBy>Wojciech Sliwinski</cp:lastModifiedBy>
  <cp:revision>34</cp:revision>
  <cp:lastPrinted>2012-02-02T09:19:16Z</cp:lastPrinted>
  <dcterms:created xsi:type="dcterms:W3CDTF">2012-01-30T14:27:59Z</dcterms:created>
  <dcterms:modified xsi:type="dcterms:W3CDTF">2013-04-25T05:46:28Z</dcterms:modified>
</cp:coreProperties>
</file>