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5480050" cy="80121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F78E-7854-4433-AED9-9099F002606F}" type="datetimeFigureOut">
              <a:rPr lang="de-DE" smtClean="0"/>
              <a:t>02.12.2014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92E5-FB08-4BD0-9277-43A6FECA8E7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686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F78E-7854-4433-AED9-9099F002606F}" type="datetimeFigureOut">
              <a:rPr lang="de-DE" smtClean="0"/>
              <a:t>02.12.2014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92E5-FB08-4BD0-9277-43A6FECA8E7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039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F78E-7854-4433-AED9-9099F002606F}" type="datetimeFigureOut">
              <a:rPr lang="de-DE" smtClean="0"/>
              <a:t>02.12.2014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92E5-FB08-4BD0-9277-43A6FECA8E7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16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F78E-7854-4433-AED9-9099F002606F}" type="datetimeFigureOut">
              <a:rPr lang="de-DE" smtClean="0"/>
              <a:t>02.12.2014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92E5-FB08-4BD0-9277-43A6FECA8E7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30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F78E-7854-4433-AED9-9099F002606F}" type="datetimeFigureOut">
              <a:rPr lang="de-DE" smtClean="0"/>
              <a:t>02.12.2014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92E5-FB08-4BD0-9277-43A6FECA8E7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172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F78E-7854-4433-AED9-9099F002606F}" type="datetimeFigureOut">
              <a:rPr lang="de-DE" smtClean="0"/>
              <a:t>02.12.2014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92E5-FB08-4BD0-9277-43A6FECA8E7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841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F78E-7854-4433-AED9-9099F002606F}" type="datetimeFigureOut">
              <a:rPr lang="de-DE" smtClean="0"/>
              <a:t>02.12.2014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92E5-FB08-4BD0-9277-43A6FECA8E7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44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F78E-7854-4433-AED9-9099F002606F}" type="datetimeFigureOut">
              <a:rPr lang="de-DE" smtClean="0"/>
              <a:t>02.12.2014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92E5-FB08-4BD0-9277-43A6FECA8E7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423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F78E-7854-4433-AED9-9099F002606F}" type="datetimeFigureOut">
              <a:rPr lang="de-DE" smtClean="0"/>
              <a:t>02.12.2014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92E5-FB08-4BD0-9277-43A6FECA8E7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344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F78E-7854-4433-AED9-9099F002606F}" type="datetimeFigureOut">
              <a:rPr lang="de-DE" smtClean="0"/>
              <a:t>02.12.2014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92E5-FB08-4BD0-9277-43A6FECA8E7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566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F78E-7854-4433-AED9-9099F002606F}" type="datetimeFigureOut">
              <a:rPr lang="de-DE" smtClean="0"/>
              <a:t>02.12.2014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92E5-FB08-4BD0-9277-43A6FECA8E7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05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7F78E-7854-4433-AED9-9099F002606F}" type="datetimeFigureOut">
              <a:rPr lang="de-DE" smtClean="0"/>
              <a:t>02.12.2014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392E5-FB08-4BD0-9277-43A6FECA8E7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82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7644" y="1403699"/>
            <a:ext cx="3024336" cy="26642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SCU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7644" y="2119348"/>
            <a:ext cx="2160240" cy="194864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ECA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83668" y="2631515"/>
            <a:ext cx="1008112" cy="12025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Condition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35379" y="3093671"/>
            <a:ext cx="1080120" cy="2927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0" rtlCol="0" anchor="t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Channel y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67544" y="3005960"/>
            <a:ext cx="11161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91780" y="3630394"/>
            <a:ext cx="243599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  <a:endCxn id="10" idx="1"/>
          </p:cNvCxnSpPr>
          <p:nvPr/>
        </p:nvCxnSpPr>
        <p:spPr>
          <a:xfrm>
            <a:off x="2591780" y="3232784"/>
            <a:ext cx="243599" cy="725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591780" y="2855397"/>
            <a:ext cx="243599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915499" y="3260687"/>
            <a:ext cx="332465" cy="0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655676" y="3232783"/>
            <a:ext cx="864096" cy="2895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configure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367644" y="4382733"/>
            <a:ext cx="7272808" cy="7474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060000"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SCU-Bus          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235130" y="3232784"/>
            <a:ext cx="12834" cy="152368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799692" y="4756465"/>
            <a:ext cx="6552728" cy="19480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4824028" y="1381079"/>
            <a:ext cx="1512168" cy="3375387"/>
            <a:chOff x="4499992" y="1192050"/>
            <a:chExt cx="1512168" cy="3375387"/>
          </a:xfrm>
        </p:grpSpPr>
        <p:sp>
          <p:nvSpPr>
            <p:cNvPr id="30" name="Rectangle 29"/>
            <p:cNvSpPr/>
            <p:nvPr/>
          </p:nvSpPr>
          <p:spPr>
            <a:xfrm>
              <a:off x="4499992" y="1192050"/>
              <a:ext cx="1512168" cy="266429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dig I/O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4644008" y="2366943"/>
              <a:ext cx="11286" cy="2200494"/>
            </a:xfrm>
            <a:prstGeom prst="straightConnector1">
              <a:avLst/>
            </a:prstGeom>
            <a:ln w="31750"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4752020" y="1714798"/>
              <a:ext cx="864096" cy="28959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t" anchorCtr="0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masks</a:t>
              </a: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783764" y="2672132"/>
              <a:ext cx="837272" cy="28959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t" anchorCtr="0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masks</a:t>
              </a: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941907" y="2186921"/>
              <a:ext cx="494441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 anchorCtr="0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&amp;</a:t>
              </a: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963694" y="3153333"/>
              <a:ext cx="494442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 anchorCtr="0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&amp;</a:t>
              </a:r>
              <a:endParaRPr lang="de-DE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Straight Arrow Connector 44"/>
            <p:cNvCxnSpPr>
              <a:endCxn id="42" idx="1"/>
            </p:cNvCxnSpPr>
            <p:nvPr/>
          </p:nvCxnSpPr>
          <p:spPr>
            <a:xfrm flipV="1">
              <a:off x="4655294" y="2366941"/>
              <a:ext cx="286613" cy="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endCxn id="43" idx="1"/>
            </p:cNvCxnSpPr>
            <p:nvPr/>
          </p:nvCxnSpPr>
          <p:spPr>
            <a:xfrm flipV="1">
              <a:off x="4655294" y="3333353"/>
              <a:ext cx="308400" cy="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2" idx="3"/>
            </p:cNvCxnSpPr>
            <p:nvPr/>
          </p:nvCxnSpPr>
          <p:spPr>
            <a:xfrm flipV="1">
              <a:off x="5436348" y="2356269"/>
              <a:ext cx="291596" cy="1067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3" idx="3"/>
            </p:cNvCxnSpPr>
            <p:nvPr/>
          </p:nvCxnSpPr>
          <p:spPr>
            <a:xfrm flipV="1">
              <a:off x="5458136" y="3333243"/>
              <a:ext cx="280557" cy="11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40" idx="2"/>
              <a:endCxn id="42" idx="0"/>
            </p:cNvCxnSpPr>
            <p:nvPr/>
          </p:nvCxnSpPr>
          <p:spPr>
            <a:xfrm>
              <a:off x="5184068" y="2004397"/>
              <a:ext cx="5060" cy="182524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41" idx="2"/>
              <a:endCxn id="43" idx="0"/>
            </p:cNvCxnSpPr>
            <p:nvPr/>
          </p:nvCxnSpPr>
          <p:spPr>
            <a:xfrm>
              <a:off x="5202400" y="2961731"/>
              <a:ext cx="8515" cy="19160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5700710" y="2258929"/>
              <a:ext cx="216024" cy="21602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Oval 59"/>
            <p:cNvSpPr/>
            <p:nvPr/>
          </p:nvSpPr>
          <p:spPr>
            <a:xfrm>
              <a:off x="5700710" y="3225341"/>
              <a:ext cx="216024" cy="21602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640446" y="1399169"/>
            <a:ext cx="1512168" cy="3357296"/>
            <a:chOff x="4499992" y="1210140"/>
            <a:chExt cx="1512168" cy="3357296"/>
          </a:xfrm>
        </p:grpSpPr>
        <p:sp>
          <p:nvSpPr>
            <p:cNvPr id="72" name="Rectangle 71"/>
            <p:cNvSpPr/>
            <p:nvPr/>
          </p:nvSpPr>
          <p:spPr>
            <a:xfrm>
              <a:off x="4499992" y="1210140"/>
              <a:ext cx="1512168" cy="266429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dig I/O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flipV="1">
              <a:off x="4644008" y="2343813"/>
              <a:ext cx="0" cy="2223623"/>
            </a:xfrm>
            <a:prstGeom prst="straightConnector1">
              <a:avLst/>
            </a:prstGeom>
            <a:ln w="31750"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4793807" y="1700808"/>
              <a:ext cx="814603" cy="28959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t" anchorCtr="0"/>
            <a:lstStyle/>
            <a:p>
              <a:pPr algn="ctr"/>
              <a:r>
                <a:rPr lang="en-US" sz="1600" smtClean="0">
                  <a:solidFill>
                    <a:schemeClr val="tx1"/>
                  </a:solidFill>
                </a:rPr>
                <a:t>masks</a:t>
              </a: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798612" y="2672132"/>
              <a:ext cx="799506" cy="28959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t" anchorCtr="0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masks</a:t>
              </a: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951825" y="2176249"/>
              <a:ext cx="504057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 anchorCtr="0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&amp;</a:t>
              </a: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951825" y="3153333"/>
              <a:ext cx="504057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 anchorCtr="0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&amp;</a:t>
              </a:r>
              <a:endParaRPr lang="de-DE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78" name="Straight Arrow Connector 77"/>
            <p:cNvCxnSpPr>
              <a:endCxn id="76" idx="1"/>
            </p:cNvCxnSpPr>
            <p:nvPr/>
          </p:nvCxnSpPr>
          <p:spPr>
            <a:xfrm flipV="1">
              <a:off x="4660885" y="2356269"/>
              <a:ext cx="290940" cy="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endCxn id="77" idx="1"/>
            </p:cNvCxnSpPr>
            <p:nvPr/>
          </p:nvCxnSpPr>
          <p:spPr>
            <a:xfrm flipV="1">
              <a:off x="4639098" y="3333353"/>
              <a:ext cx="312727" cy="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76" idx="3"/>
            </p:cNvCxnSpPr>
            <p:nvPr/>
          </p:nvCxnSpPr>
          <p:spPr>
            <a:xfrm flipV="1">
              <a:off x="5455882" y="2345597"/>
              <a:ext cx="259264" cy="1067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77" idx="3"/>
            </p:cNvCxnSpPr>
            <p:nvPr/>
          </p:nvCxnSpPr>
          <p:spPr>
            <a:xfrm flipV="1">
              <a:off x="5455882" y="3333243"/>
              <a:ext cx="244828" cy="11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74" idx="2"/>
              <a:endCxn id="76" idx="0"/>
            </p:cNvCxnSpPr>
            <p:nvPr/>
          </p:nvCxnSpPr>
          <p:spPr>
            <a:xfrm>
              <a:off x="5201109" y="1990407"/>
              <a:ext cx="2745" cy="18584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75" idx="2"/>
              <a:endCxn id="77" idx="0"/>
            </p:cNvCxnSpPr>
            <p:nvPr/>
          </p:nvCxnSpPr>
          <p:spPr>
            <a:xfrm>
              <a:off x="5198365" y="2961731"/>
              <a:ext cx="5489" cy="19160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/>
            <p:cNvSpPr/>
            <p:nvPr/>
          </p:nvSpPr>
          <p:spPr>
            <a:xfrm>
              <a:off x="5700710" y="2258929"/>
              <a:ext cx="216024" cy="21602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5" name="Oval 84"/>
            <p:cNvSpPr/>
            <p:nvPr/>
          </p:nvSpPr>
          <p:spPr>
            <a:xfrm>
              <a:off x="5700710" y="3225341"/>
              <a:ext cx="216024" cy="21602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5125223" y="4406613"/>
            <a:ext cx="1210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 (32 bit)</a:t>
            </a:r>
            <a:endParaRPr lang="de-DE" dirty="0"/>
          </a:p>
        </p:txBody>
      </p:sp>
      <p:sp>
        <p:nvSpPr>
          <p:cNvPr id="93" name="TextBox 92"/>
          <p:cNvSpPr txBox="1"/>
          <p:nvPr/>
        </p:nvSpPr>
        <p:spPr>
          <a:xfrm>
            <a:off x="395536" y="2412824"/>
            <a:ext cx="877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timing-</a:t>
            </a:r>
          </a:p>
          <a:p>
            <a:r>
              <a:rPr lang="en-US" dirty="0" smtClean="0"/>
              <a:t>events</a:t>
            </a:r>
            <a:endParaRPr lang="de-DE" dirty="0"/>
          </a:p>
        </p:txBody>
      </p:sp>
      <p:sp>
        <p:nvSpPr>
          <p:cNvPr id="112" name="Rectangle 111"/>
          <p:cNvSpPr/>
          <p:nvPr/>
        </p:nvSpPr>
        <p:spPr>
          <a:xfrm>
            <a:off x="2835379" y="3498286"/>
            <a:ext cx="1080120" cy="2927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0" rtlCol="0" anchor="t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Channel z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2835379" y="2713227"/>
            <a:ext cx="1080120" cy="2927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0" rtlCol="0" anchor="t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Channel x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680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Krause, Udo Dr.</dc:creator>
  <cp:lastModifiedBy>Krause, Udo Dr.</cp:lastModifiedBy>
  <cp:revision>12</cp:revision>
  <cp:lastPrinted>2014-11-19T08:52:14Z</cp:lastPrinted>
  <dcterms:created xsi:type="dcterms:W3CDTF">2014-11-19T07:44:22Z</dcterms:created>
  <dcterms:modified xsi:type="dcterms:W3CDTF">2014-12-02T08:37:08Z</dcterms:modified>
</cp:coreProperties>
</file>