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CB46-6BDB-429F-89F5-FFB611BA203C}" type="datetimeFigureOut">
              <a:rPr lang="de-DE" smtClean="0"/>
              <a:t>19.02.2015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379F-9974-4076-8C01-FC7582F46E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06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CB46-6BDB-429F-89F5-FFB611BA203C}" type="datetimeFigureOut">
              <a:rPr lang="de-DE" smtClean="0"/>
              <a:t>19.02.2015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379F-9974-4076-8C01-FC7582F46E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98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CB46-6BDB-429F-89F5-FFB611BA203C}" type="datetimeFigureOut">
              <a:rPr lang="de-DE" smtClean="0"/>
              <a:t>19.02.2015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379F-9974-4076-8C01-FC7582F46E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03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CB46-6BDB-429F-89F5-FFB611BA203C}" type="datetimeFigureOut">
              <a:rPr lang="de-DE" smtClean="0"/>
              <a:t>19.02.2015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379F-9974-4076-8C01-FC7582F46E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58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CB46-6BDB-429F-89F5-FFB611BA203C}" type="datetimeFigureOut">
              <a:rPr lang="de-DE" smtClean="0"/>
              <a:t>19.02.2015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379F-9974-4076-8C01-FC7582F46E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04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CB46-6BDB-429F-89F5-FFB611BA203C}" type="datetimeFigureOut">
              <a:rPr lang="de-DE" smtClean="0"/>
              <a:t>19.02.2015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379F-9974-4076-8C01-FC7582F46E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07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CB46-6BDB-429F-89F5-FFB611BA203C}" type="datetimeFigureOut">
              <a:rPr lang="de-DE" smtClean="0"/>
              <a:t>19.02.2015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379F-9974-4076-8C01-FC7582F46E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35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CB46-6BDB-429F-89F5-FFB611BA203C}" type="datetimeFigureOut">
              <a:rPr lang="de-DE" smtClean="0"/>
              <a:t>19.02.2015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379F-9974-4076-8C01-FC7582F46E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91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CB46-6BDB-429F-89F5-FFB611BA203C}" type="datetimeFigureOut">
              <a:rPr lang="de-DE" smtClean="0"/>
              <a:t>19.02.2015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379F-9974-4076-8C01-FC7582F46E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045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CB46-6BDB-429F-89F5-FFB611BA203C}" type="datetimeFigureOut">
              <a:rPr lang="de-DE" smtClean="0"/>
              <a:t>19.02.2015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379F-9974-4076-8C01-FC7582F46E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06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CB46-6BDB-429F-89F5-FFB611BA203C}" type="datetimeFigureOut">
              <a:rPr lang="de-DE" smtClean="0"/>
              <a:t>19.02.2015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379F-9974-4076-8C01-FC7582F46E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23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BCB46-6BDB-429F-89F5-FFB611BA203C}" type="datetimeFigureOut">
              <a:rPr lang="de-DE" smtClean="0"/>
              <a:t>19.02.2015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4379F-9974-4076-8C01-FC7582F46E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85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68144" y="919046"/>
            <a:ext cx="1277915" cy="5108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TextBox 76"/>
          <p:cNvSpPr txBox="1"/>
          <p:nvPr/>
        </p:nvSpPr>
        <p:spPr>
          <a:xfrm>
            <a:off x="1677250" y="188640"/>
            <a:ext cx="4417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Timing Outline </a:t>
            </a:r>
            <a:r>
              <a:rPr lang="en-US" dirty="0" err="1" smtClean="0"/>
              <a:t>Linac</a:t>
            </a:r>
            <a:r>
              <a:rPr lang="en-US" dirty="0" smtClean="0"/>
              <a:t> RF Interfacing</a:t>
            </a:r>
            <a:endParaRPr lang="de-DE" dirty="0"/>
          </a:p>
        </p:txBody>
      </p:sp>
      <p:sp>
        <p:nvSpPr>
          <p:cNvPr id="56" name="TextBox 55"/>
          <p:cNvSpPr txBox="1"/>
          <p:nvPr/>
        </p:nvSpPr>
        <p:spPr>
          <a:xfrm>
            <a:off x="6214978" y="4421775"/>
            <a:ext cx="247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Timing-Event F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read amplitude acquisition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read amplitude/phase error bits</a:t>
            </a:r>
            <a:endParaRPr lang="de-DE" sz="12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911637" y="3809773"/>
            <a:ext cx="705678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 rot="10800000">
            <a:off x="1234780" y="3375657"/>
            <a:ext cx="141858" cy="439725"/>
          </a:xfrm>
          <a:custGeom>
            <a:avLst/>
            <a:gdLst>
              <a:gd name="connsiteX0" fmla="*/ 0 w 72008"/>
              <a:gd name="connsiteY0" fmla="*/ 612068 h 648072"/>
              <a:gd name="connsiteX1" fmla="*/ 18002 w 72008"/>
              <a:gd name="connsiteY1" fmla="*/ 612068 h 648072"/>
              <a:gd name="connsiteX2" fmla="*/ 18002 w 72008"/>
              <a:gd name="connsiteY2" fmla="*/ 0 h 648072"/>
              <a:gd name="connsiteX3" fmla="*/ 54006 w 72008"/>
              <a:gd name="connsiteY3" fmla="*/ 0 h 648072"/>
              <a:gd name="connsiteX4" fmla="*/ 54006 w 72008"/>
              <a:gd name="connsiteY4" fmla="*/ 612068 h 648072"/>
              <a:gd name="connsiteX5" fmla="*/ 72008 w 72008"/>
              <a:gd name="connsiteY5" fmla="*/ 612068 h 648072"/>
              <a:gd name="connsiteX6" fmla="*/ 36004 w 72008"/>
              <a:gd name="connsiteY6" fmla="*/ 648072 h 648072"/>
              <a:gd name="connsiteX7" fmla="*/ 0 w 72008"/>
              <a:gd name="connsiteY7" fmla="*/ 612068 h 648072"/>
              <a:gd name="connsiteX0" fmla="*/ 0 w 110108"/>
              <a:gd name="connsiteY0" fmla="*/ 612068 h 648072"/>
              <a:gd name="connsiteX1" fmla="*/ 56102 w 110108"/>
              <a:gd name="connsiteY1" fmla="*/ 612068 h 648072"/>
              <a:gd name="connsiteX2" fmla="*/ 56102 w 110108"/>
              <a:gd name="connsiteY2" fmla="*/ 0 h 648072"/>
              <a:gd name="connsiteX3" fmla="*/ 92106 w 110108"/>
              <a:gd name="connsiteY3" fmla="*/ 0 h 648072"/>
              <a:gd name="connsiteX4" fmla="*/ 92106 w 110108"/>
              <a:gd name="connsiteY4" fmla="*/ 612068 h 648072"/>
              <a:gd name="connsiteX5" fmla="*/ 110108 w 110108"/>
              <a:gd name="connsiteY5" fmla="*/ 612068 h 648072"/>
              <a:gd name="connsiteX6" fmla="*/ 74104 w 110108"/>
              <a:gd name="connsiteY6" fmla="*/ 648072 h 648072"/>
              <a:gd name="connsiteX7" fmla="*/ 0 w 110108"/>
              <a:gd name="connsiteY7" fmla="*/ 612068 h 648072"/>
              <a:gd name="connsiteX0" fmla="*/ 0 w 141858"/>
              <a:gd name="connsiteY0" fmla="*/ 612068 h 648072"/>
              <a:gd name="connsiteX1" fmla="*/ 56102 w 141858"/>
              <a:gd name="connsiteY1" fmla="*/ 612068 h 648072"/>
              <a:gd name="connsiteX2" fmla="*/ 56102 w 141858"/>
              <a:gd name="connsiteY2" fmla="*/ 0 h 648072"/>
              <a:gd name="connsiteX3" fmla="*/ 92106 w 141858"/>
              <a:gd name="connsiteY3" fmla="*/ 0 h 648072"/>
              <a:gd name="connsiteX4" fmla="*/ 92106 w 141858"/>
              <a:gd name="connsiteY4" fmla="*/ 612068 h 648072"/>
              <a:gd name="connsiteX5" fmla="*/ 141858 w 141858"/>
              <a:gd name="connsiteY5" fmla="*/ 612068 h 648072"/>
              <a:gd name="connsiteX6" fmla="*/ 74104 w 141858"/>
              <a:gd name="connsiteY6" fmla="*/ 648072 h 648072"/>
              <a:gd name="connsiteX7" fmla="*/ 0 w 141858"/>
              <a:gd name="connsiteY7" fmla="*/ 612068 h 648072"/>
              <a:gd name="connsiteX0" fmla="*/ 0 w 141858"/>
              <a:gd name="connsiteY0" fmla="*/ 612068 h 705222"/>
              <a:gd name="connsiteX1" fmla="*/ 56102 w 141858"/>
              <a:gd name="connsiteY1" fmla="*/ 612068 h 705222"/>
              <a:gd name="connsiteX2" fmla="*/ 56102 w 141858"/>
              <a:gd name="connsiteY2" fmla="*/ 0 h 705222"/>
              <a:gd name="connsiteX3" fmla="*/ 92106 w 141858"/>
              <a:gd name="connsiteY3" fmla="*/ 0 h 705222"/>
              <a:gd name="connsiteX4" fmla="*/ 92106 w 141858"/>
              <a:gd name="connsiteY4" fmla="*/ 612068 h 705222"/>
              <a:gd name="connsiteX5" fmla="*/ 141858 w 141858"/>
              <a:gd name="connsiteY5" fmla="*/ 612068 h 705222"/>
              <a:gd name="connsiteX6" fmla="*/ 67754 w 141858"/>
              <a:gd name="connsiteY6" fmla="*/ 705222 h 705222"/>
              <a:gd name="connsiteX7" fmla="*/ 0 w 141858"/>
              <a:gd name="connsiteY7" fmla="*/ 612068 h 70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858" h="705222">
                <a:moveTo>
                  <a:pt x="0" y="612068"/>
                </a:moveTo>
                <a:lnTo>
                  <a:pt x="56102" y="612068"/>
                </a:lnTo>
                <a:lnTo>
                  <a:pt x="56102" y="0"/>
                </a:lnTo>
                <a:lnTo>
                  <a:pt x="92106" y="0"/>
                </a:lnTo>
                <a:lnTo>
                  <a:pt x="92106" y="612068"/>
                </a:lnTo>
                <a:lnTo>
                  <a:pt x="141858" y="612068"/>
                </a:lnTo>
                <a:lnTo>
                  <a:pt x="67754" y="705222"/>
                </a:lnTo>
                <a:lnTo>
                  <a:pt x="0" y="61206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Down Arrow 9"/>
          <p:cNvSpPr/>
          <p:nvPr/>
        </p:nvSpPr>
        <p:spPr>
          <a:xfrm rot="10800000">
            <a:off x="5592157" y="3367954"/>
            <a:ext cx="141858" cy="439725"/>
          </a:xfrm>
          <a:custGeom>
            <a:avLst/>
            <a:gdLst>
              <a:gd name="connsiteX0" fmla="*/ 0 w 72008"/>
              <a:gd name="connsiteY0" fmla="*/ 612068 h 648072"/>
              <a:gd name="connsiteX1" fmla="*/ 18002 w 72008"/>
              <a:gd name="connsiteY1" fmla="*/ 612068 h 648072"/>
              <a:gd name="connsiteX2" fmla="*/ 18002 w 72008"/>
              <a:gd name="connsiteY2" fmla="*/ 0 h 648072"/>
              <a:gd name="connsiteX3" fmla="*/ 54006 w 72008"/>
              <a:gd name="connsiteY3" fmla="*/ 0 h 648072"/>
              <a:gd name="connsiteX4" fmla="*/ 54006 w 72008"/>
              <a:gd name="connsiteY4" fmla="*/ 612068 h 648072"/>
              <a:gd name="connsiteX5" fmla="*/ 72008 w 72008"/>
              <a:gd name="connsiteY5" fmla="*/ 612068 h 648072"/>
              <a:gd name="connsiteX6" fmla="*/ 36004 w 72008"/>
              <a:gd name="connsiteY6" fmla="*/ 648072 h 648072"/>
              <a:gd name="connsiteX7" fmla="*/ 0 w 72008"/>
              <a:gd name="connsiteY7" fmla="*/ 612068 h 648072"/>
              <a:gd name="connsiteX0" fmla="*/ 0 w 110108"/>
              <a:gd name="connsiteY0" fmla="*/ 612068 h 648072"/>
              <a:gd name="connsiteX1" fmla="*/ 56102 w 110108"/>
              <a:gd name="connsiteY1" fmla="*/ 612068 h 648072"/>
              <a:gd name="connsiteX2" fmla="*/ 56102 w 110108"/>
              <a:gd name="connsiteY2" fmla="*/ 0 h 648072"/>
              <a:gd name="connsiteX3" fmla="*/ 92106 w 110108"/>
              <a:gd name="connsiteY3" fmla="*/ 0 h 648072"/>
              <a:gd name="connsiteX4" fmla="*/ 92106 w 110108"/>
              <a:gd name="connsiteY4" fmla="*/ 612068 h 648072"/>
              <a:gd name="connsiteX5" fmla="*/ 110108 w 110108"/>
              <a:gd name="connsiteY5" fmla="*/ 612068 h 648072"/>
              <a:gd name="connsiteX6" fmla="*/ 74104 w 110108"/>
              <a:gd name="connsiteY6" fmla="*/ 648072 h 648072"/>
              <a:gd name="connsiteX7" fmla="*/ 0 w 110108"/>
              <a:gd name="connsiteY7" fmla="*/ 612068 h 648072"/>
              <a:gd name="connsiteX0" fmla="*/ 0 w 141858"/>
              <a:gd name="connsiteY0" fmla="*/ 612068 h 648072"/>
              <a:gd name="connsiteX1" fmla="*/ 56102 w 141858"/>
              <a:gd name="connsiteY1" fmla="*/ 612068 h 648072"/>
              <a:gd name="connsiteX2" fmla="*/ 56102 w 141858"/>
              <a:gd name="connsiteY2" fmla="*/ 0 h 648072"/>
              <a:gd name="connsiteX3" fmla="*/ 92106 w 141858"/>
              <a:gd name="connsiteY3" fmla="*/ 0 h 648072"/>
              <a:gd name="connsiteX4" fmla="*/ 92106 w 141858"/>
              <a:gd name="connsiteY4" fmla="*/ 612068 h 648072"/>
              <a:gd name="connsiteX5" fmla="*/ 141858 w 141858"/>
              <a:gd name="connsiteY5" fmla="*/ 612068 h 648072"/>
              <a:gd name="connsiteX6" fmla="*/ 74104 w 141858"/>
              <a:gd name="connsiteY6" fmla="*/ 648072 h 648072"/>
              <a:gd name="connsiteX7" fmla="*/ 0 w 141858"/>
              <a:gd name="connsiteY7" fmla="*/ 612068 h 648072"/>
              <a:gd name="connsiteX0" fmla="*/ 0 w 141858"/>
              <a:gd name="connsiteY0" fmla="*/ 612068 h 705222"/>
              <a:gd name="connsiteX1" fmla="*/ 56102 w 141858"/>
              <a:gd name="connsiteY1" fmla="*/ 612068 h 705222"/>
              <a:gd name="connsiteX2" fmla="*/ 56102 w 141858"/>
              <a:gd name="connsiteY2" fmla="*/ 0 h 705222"/>
              <a:gd name="connsiteX3" fmla="*/ 92106 w 141858"/>
              <a:gd name="connsiteY3" fmla="*/ 0 h 705222"/>
              <a:gd name="connsiteX4" fmla="*/ 92106 w 141858"/>
              <a:gd name="connsiteY4" fmla="*/ 612068 h 705222"/>
              <a:gd name="connsiteX5" fmla="*/ 141858 w 141858"/>
              <a:gd name="connsiteY5" fmla="*/ 612068 h 705222"/>
              <a:gd name="connsiteX6" fmla="*/ 67754 w 141858"/>
              <a:gd name="connsiteY6" fmla="*/ 705222 h 705222"/>
              <a:gd name="connsiteX7" fmla="*/ 0 w 141858"/>
              <a:gd name="connsiteY7" fmla="*/ 612068 h 70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858" h="705222">
                <a:moveTo>
                  <a:pt x="0" y="612068"/>
                </a:moveTo>
                <a:lnTo>
                  <a:pt x="56102" y="612068"/>
                </a:lnTo>
                <a:lnTo>
                  <a:pt x="56102" y="0"/>
                </a:lnTo>
                <a:lnTo>
                  <a:pt x="92106" y="0"/>
                </a:lnTo>
                <a:lnTo>
                  <a:pt x="92106" y="612068"/>
                </a:lnTo>
                <a:lnTo>
                  <a:pt x="141858" y="612068"/>
                </a:lnTo>
                <a:lnTo>
                  <a:pt x="67754" y="705222"/>
                </a:lnTo>
                <a:lnTo>
                  <a:pt x="0" y="61206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" name="Group 22"/>
          <p:cNvGrpSpPr/>
          <p:nvPr/>
        </p:nvGrpSpPr>
        <p:grpSpPr>
          <a:xfrm>
            <a:off x="5663085" y="2503859"/>
            <a:ext cx="1512168" cy="499236"/>
            <a:chOff x="3419872" y="1628800"/>
            <a:chExt cx="1512168" cy="576064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419872" y="1628800"/>
              <a:ext cx="1512168" cy="0"/>
            </a:xfrm>
            <a:prstGeom prst="line">
              <a:avLst/>
            </a:prstGeom>
            <a:ln w="25400" cap="rnd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419872" y="1628800"/>
              <a:ext cx="0" cy="576064"/>
            </a:xfrm>
            <a:prstGeom prst="line">
              <a:avLst/>
            </a:prstGeom>
            <a:ln w="25400" cap="rnd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932040" y="1628800"/>
              <a:ext cx="0" cy="576064"/>
            </a:xfrm>
            <a:prstGeom prst="line">
              <a:avLst/>
            </a:prstGeom>
            <a:ln w="25400" cap="rnd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Down Arrow 9"/>
          <p:cNvSpPr/>
          <p:nvPr/>
        </p:nvSpPr>
        <p:spPr>
          <a:xfrm rot="10800000">
            <a:off x="7104324" y="3367954"/>
            <a:ext cx="141858" cy="439725"/>
          </a:xfrm>
          <a:custGeom>
            <a:avLst/>
            <a:gdLst>
              <a:gd name="connsiteX0" fmla="*/ 0 w 72008"/>
              <a:gd name="connsiteY0" fmla="*/ 612068 h 648072"/>
              <a:gd name="connsiteX1" fmla="*/ 18002 w 72008"/>
              <a:gd name="connsiteY1" fmla="*/ 612068 h 648072"/>
              <a:gd name="connsiteX2" fmla="*/ 18002 w 72008"/>
              <a:gd name="connsiteY2" fmla="*/ 0 h 648072"/>
              <a:gd name="connsiteX3" fmla="*/ 54006 w 72008"/>
              <a:gd name="connsiteY3" fmla="*/ 0 h 648072"/>
              <a:gd name="connsiteX4" fmla="*/ 54006 w 72008"/>
              <a:gd name="connsiteY4" fmla="*/ 612068 h 648072"/>
              <a:gd name="connsiteX5" fmla="*/ 72008 w 72008"/>
              <a:gd name="connsiteY5" fmla="*/ 612068 h 648072"/>
              <a:gd name="connsiteX6" fmla="*/ 36004 w 72008"/>
              <a:gd name="connsiteY6" fmla="*/ 648072 h 648072"/>
              <a:gd name="connsiteX7" fmla="*/ 0 w 72008"/>
              <a:gd name="connsiteY7" fmla="*/ 612068 h 648072"/>
              <a:gd name="connsiteX0" fmla="*/ 0 w 110108"/>
              <a:gd name="connsiteY0" fmla="*/ 612068 h 648072"/>
              <a:gd name="connsiteX1" fmla="*/ 56102 w 110108"/>
              <a:gd name="connsiteY1" fmla="*/ 612068 h 648072"/>
              <a:gd name="connsiteX2" fmla="*/ 56102 w 110108"/>
              <a:gd name="connsiteY2" fmla="*/ 0 h 648072"/>
              <a:gd name="connsiteX3" fmla="*/ 92106 w 110108"/>
              <a:gd name="connsiteY3" fmla="*/ 0 h 648072"/>
              <a:gd name="connsiteX4" fmla="*/ 92106 w 110108"/>
              <a:gd name="connsiteY4" fmla="*/ 612068 h 648072"/>
              <a:gd name="connsiteX5" fmla="*/ 110108 w 110108"/>
              <a:gd name="connsiteY5" fmla="*/ 612068 h 648072"/>
              <a:gd name="connsiteX6" fmla="*/ 74104 w 110108"/>
              <a:gd name="connsiteY6" fmla="*/ 648072 h 648072"/>
              <a:gd name="connsiteX7" fmla="*/ 0 w 110108"/>
              <a:gd name="connsiteY7" fmla="*/ 612068 h 648072"/>
              <a:gd name="connsiteX0" fmla="*/ 0 w 141858"/>
              <a:gd name="connsiteY0" fmla="*/ 612068 h 648072"/>
              <a:gd name="connsiteX1" fmla="*/ 56102 w 141858"/>
              <a:gd name="connsiteY1" fmla="*/ 612068 h 648072"/>
              <a:gd name="connsiteX2" fmla="*/ 56102 w 141858"/>
              <a:gd name="connsiteY2" fmla="*/ 0 h 648072"/>
              <a:gd name="connsiteX3" fmla="*/ 92106 w 141858"/>
              <a:gd name="connsiteY3" fmla="*/ 0 h 648072"/>
              <a:gd name="connsiteX4" fmla="*/ 92106 w 141858"/>
              <a:gd name="connsiteY4" fmla="*/ 612068 h 648072"/>
              <a:gd name="connsiteX5" fmla="*/ 141858 w 141858"/>
              <a:gd name="connsiteY5" fmla="*/ 612068 h 648072"/>
              <a:gd name="connsiteX6" fmla="*/ 74104 w 141858"/>
              <a:gd name="connsiteY6" fmla="*/ 648072 h 648072"/>
              <a:gd name="connsiteX7" fmla="*/ 0 w 141858"/>
              <a:gd name="connsiteY7" fmla="*/ 612068 h 648072"/>
              <a:gd name="connsiteX0" fmla="*/ 0 w 141858"/>
              <a:gd name="connsiteY0" fmla="*/ 612068 h 705222"/>
              <a:gd name="connsiteX1" fmla="*/ 56102 w 141858"/>
              <a:gd name="connsiteY1" fmla="*/ 612068 h 705222"/>
              <a:gd name="connsiteX2" fmla="*/ 56102 w 141858"/>
              <a:gd name="connsiteY2" fmla="*/ 0 h 705222"/>
              <a:gd name="connsiteX3" fmla="*/ 92106 w 141858"/>
              <a:gd name="connsiteY3" fmla="*/ 0 h 705222"/>
              <a:gd name="connsiteX4" fmla="*/ 92106 w 141858"/>
              <a:gd name="connsiteY4" fmla="*/ 612068 h 705222"/>
              <a:gd name="connsiteX5" fmla="*/ 141858 w 141858"/>
              <a:gd name="connsiteY5" fmla="*/ 612068 h 705222"/>
              <a:gd name="connsiteX6" fmla="*/ 67754 w 141858"/>
              <a:gd name="connsiteY6" fmla="*/ 705222 h 705222"/>
              <a:gd name="connsiteX7" fmla="*/ 0 w 141858"/>
              <a:gd name="connsiteY7" fmla="*/ 612068 h 70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858" h="705222">
                <a:moveTo>
                  <a:pt x="0" y="612068"/>
                </a:moveTo>
                <a:lnTo>
                  <a:pt x="56102" y="612068"/>
                </a:lnTo>
                <a:lnTo>
                  <a:pt x="56102" y="0"/>
                </a:lnTo>
                <a:lnTo>
                  <a:pt x="92106" y="0"/>
                </a:lnTo>
                <a:lnTo>
                  <a:pt x="92106" y="612068"/>
                </a:lnTo>
                <a:lnTo>
                  <a:pt x="141858" y="612068"/>
                </a:lnTo>
                <a:lnTo>
                  <a:pt x="67754" y="705222"/>
                </a:lnTo>
                <a:lnTo>
                  <a:pt x="0" y="61206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911637" y="3011917"/>
            <a:ext cx="7056784" cy="0"/>
          </a:xfrm>
          <a:prstGeom prst="straightConnector1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996406" y="1780748"/>
            <a:ext cx="118799" cy="432048"/>
            <a:chOff x="3419872" y="1628800"/>
            <a:chExt cx="1512168" cy="576064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419872" y="1628800"/>
              <a:ext cx="1512168" cy="0"/>
            </a:xfrm>
            <a:prstGeom prst="line">
              <a:avLst/>
            </a:prstGeom>
            <a:ln w="19050" cap="rnd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419872" y="1628800"/>
              <a:ext cx="0" cy="576064"/>
            </a:xfrm>
            <a:prstGeom prst="line">
              <a:avLst/>
            </a:prstGeom>
            <a:ln w="19050" cap="rnd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932040" y="1628800"/>
              <a:ext cx="0" cy="576064"/>
            </a:xfrm>
            <a:prstGeom prst="line">
              <a:avLst/>
            </a:prstGeom>
            <a:ln w="19050" cap="rnd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>
            <a:off x="911637" y="2212796"/>
            <a:ext cx="7056784" cy="0"/>
          </a:xfrm>
          <a:prstGeom prst="straightConnector1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55653" y="1707527"/>
            <a:ext cx="12984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trigger, sample, ...</a:t>
            </a:r>
            <a:endParaRPr lang="de-DE" sz="12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3193540" y="1780748"/>
            <a:ext cx="118799" cy="432048"/>
            <a:chOff x="3419872" y="1628800"/>
            <a:chExt cx="1512168" cy="576064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3419872" y="1628800"/>
              <a:ext cx="1512168" cy="0"/>
            </a:xfrm>
            <a:prstGeom prst="line">
              <a:avLst/>
            </a:prstGeom>
            <a:ln w="19050" cap="rnd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419872" y="1628800"/>
              <a:ext cx="0" cy="576064"/>
            </a:xfrm>
            <a:prstGeom prst="line">
              <a:avLst/>
            </a:prstGeom>
            <a:ln w="19050" cap="rnd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4932040" y="1628800"/>
              <a:ext cx="0" cy="576064"/>
            </a:xfrm>
            <a:prstGeom prst="line">
              <a:avLst/>
            </a:prstGeom>
            <a:ln w="19050" cap="rnd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047324" y="2430177"/>
            <a:ext cx="641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RF gate</a:t>
            </a:r>
            <a:endParaRPr lang="de-DE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1011943" y="4421775"/>
            <a:ext cx="50438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Timing-Event 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device remote: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set Setting-property data amplitude</a:t>
            </a:r>
            <a:r>
              <a:rPr lang="en-US" sz="1200" dirty="0"/>
              <a:t>, </a:t>
            </a:r>
            <a:r>
              <a:rPr lang="en-US" sz="1200" dirty="0" smtClean="0"/>
              <a:t>phase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RF in-beam:</a:t>
            </a:r>
          </a:p>
          <a:p>
            <a:pPr lvl="2"/>
            <a:r>
              <a:rPr lang="en-US" sz="1200" dirty="0"/>
              <a:t>set </a:t>
            </a:r>
            <a:r>
              <a:rPr lang="en-US" sz="1200" dirty="0" smtClean="0"/>
              <a:t>start/end </a:t>
            </a:r>
            <a:r>
              <a:rPr lang="en-US" sz="1200" dirty="0"/>
              <a:t>of RF gate to timing-event </a:t>
            </a:r>
            <a:r>
              <a:rPr lang="en-US" sz="1200" dirty="0" smtClean="0"/>
              <a:t>E / F</a:t>
            </a:r>
            <a:endParaRPr lang="en-US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RF off-beam:</a:t>
            </a:r>
          </a:p>
          <a:p>
            <a:pPr lvl="2"/>
            <a:r>
              <a:rPr lang="en-US" sz="1200" dirty="0"/>
              <a:t>set start/end of RF gate to timing-event </a:t>
            </a:r>
            <a:r>
              <a:rPr lang="en-US" sz="1200" dirty="0" smtClean="0"/>
              <a:t>B </a:t>
            </a:r>
            <a:r>
              <a:rPr lang="en-US" sz="1200" dirty="0"/>
              <a:t>/ </a:t>
            </a:r>
            <a:r>
              <a:rPr lang="en-US" sz="1200" dirty="0" smtClean="0"/>
              <a:t>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device local: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set </a:t>
            </a:r>
            <a:r>
              <a:rPr lang="en-US" sz="1200" dirty="0" err="1" smtClean="0"/>
              <a:t>LocalSetting</a:t>
            </a:r>
            <a:r>
              <a:rPr lang="en-US" sz="1200" dirty="0" smtClean="0"/>
              <a:t> data amplitude</a:t>
            </a:r>
            <a:r>
              <a:rPr lang="en-US" sz="1200" dirty="0"/>
              <a:t>, </a:t>
            </a:r>
            <a:r>
              <a:rPr lang="en-US" sz="1200" dirty="0" smtClean="0"/>
              <a:t>phase</a:t>
            </a:r>
            <a:endParaRPr lang="en-US" sz="1200" dirty="0"/>
          </a:p>
          <a:p>
            <a:pPr lvl="2"/>
            <a:r>
              <a:rPr lang="en-US" sz="1200" dirty="0"/>
              <a:t>set </a:t>
            </a:r>
            <a:r>
              <a:rPr lang="en-US" sz="1200" dirty="0" smtClean="0"/>
              <a:t>start </a:t>
            </a:r>
            <a:r>
              <a:rPr lang="en-US" sz="1200" dirty="0"/>
              <a:t>of RF gate to timing-event B</a:t>
            </a:r>
          </a:p>
          <a:p>
            <a:pPr lvl="2"/>
            <a:r>
              <a:rPr lang="en-US" sz="1200" dirty="0" smtClean="0"/>
              <a:t>set length of RF gate to </a:t>
            </a:r>
            <a:r>
              <a:rPr lang="en-US" sz="1200" dirty="0" err="1" smtClean="0"/>
              <a:t>LocalSetting</a:t>
            </a:r>
            <a:r>
              <a:rPr lang="en-US" sz="1200" dirty="0" smtClean="0"/>
              <a:t>-property </a:t>
            </a:r>
            <a:r>
              <a:rPr lang="en-US" sz="1200" dirty="0" smtClean="0"/>
              <a:t>length</a:t>
            </a:r>
            <a:endParaRPr lang="en-US" sz="1200" dirty="0" smtClean="0"/>
          </a:p>
          <a:p>
            <a:pPr lvl="2"/>
            <a:r>
              <a:rPr lang="en-US" sz="1200" dirty="0" smtClean="0"/>
              <a:t>set cut-off point for RF-pulse to timing-event D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5651485" y="3269647"/>
            <a:ext cx="333321" cy="0"/>
          </a:xfrm>
          <a:prstGeom prst="straightConnector1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657339" y="3019620"/>
            <a:ext cx="3176" cy="356037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984806" y="2212796"/>
            <a:ext cx="0" cy="1056851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175253" y="3019620"/>
            <a:ext cx="3176" cy="356037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2859637" y="2530353"/>
            <a:ext cx="1661739" cy="508058"/>
            <a:chOff x="3130760" y="2102609"/>
            <a:chExt cx="1661739" cy="508058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3133936" y="2102609"/>
              <a:ext cx="1658563" cy="0"/>
            </a:xfrm>
            <a:prstGeom prst="line">
              <a:avLst/>
            </a:prstGeom>
            <a:ln w="25400" cap="rnd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130760" y="2102609"/>
              <a:ext cx="3176" cy="484616"/>
            </a:xfrm>
            <a:prstGeom prst="line">
              <a:avLst/>
            </a:prstGeom>
            <a:ln w="25400" cap="rnd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792499" y="2102609"/>
              <a:ext cx="0" cy="508058"/>
            </a:xfrm>
            <a:prstGeom prst="line">
              <a:avLst/>
            </a:prstGeom>
            <a:ln w="25400" cap="rnd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Down Arrow 9"/>
          <p:cNvSpPr/>
          <p:nvPr/>
        </p:nvSpPr>
        <p:spPr>
          <a:xfrm rot="10800000">
            <a:off x="2788709" y="3367954"/>
            <a:ext cx="141858" cy="439725"/>
          </a:xfrm>
          <a:custGeom>
            <a:avLst/>
            <a:gdLst>
              <a:gd name="connsiteX0" fmla="*/ 0 w 72008"/>
              <a:gd name="connsiteY0" fmla="*/ 612068 h 648072"/>
              <a:gd name="connsiteX1" fmla="*/ 18002 w 72008"/>
              <a:gd name="connsiteY1" fmla="*/ 612068 h 648072"/>
              <a:gd name="connsiteX2" fmla="*/ 18002 w 72008"/>
              <a:gd name="connsiteY2" fmla="*/ 0 h 648072"/>
              <a:gd name="connsiteX3" fmla="*/ 54006 w 72008"/>
              <a:gd name="connsiteY3" fmla="*/ 0 h 648072"/>
              <a:gd name="connsiteX4" fmla="*/ 54006 w 72008"/>
              <a:gd name="connsiteY4" fmla="*/ 612068 h 648072"/>
              <a:gd name="connsiteX5" fmla="*/ 72008 w 72008"/>
              <a:gd name="connsiteY5" fmla="*/ 612068 h 648072"/>
              <a:gd name="connsiteX6" fmla="*/ 36004 w 72008"/>
              <a:gd name="connsiteY6" fmla="*/ 648072 h 648072"/>
              <a:gd name="connsiteX7" fmla="*/ 0 w 72008"/>
              <a:gd name="connsiteY7" fmla="*/ 612068 h 648072"/>
              <a:gd name="connsiteX0" fmla="*/ 0 w 110108"/>
              <a:gd name="connsiteY0" fmla="*/ 612068 h 648072"/>
              <a:gd name="connsiteX1" fmla="*/ 56102 w 110108"/>
              <a:gd name="connsiteY1" fmla="*/ 612068 h 648072"/>
              <a:gd name="connsiteX2" fmla="*/ 56102 w 110108"/>
              <a:gd name="connsiteY2" fmla="*/ 0 h 648072"/>
              <a:gd name="connsiteX3" fmla="*/ 92106 w 110108"/>
              <a:gd name="connsiteY3" fmla="*/ 0 h 648072"/>
              <a:gd name="connsiteX4" fmla="*/ 92106 w 110108"/>
              <a:gd name="connsiteY4" fmla="*/ 612068 h 648072"/>
              <a:gd name="connsiteX5" fmla="*/ 110108 w 110108"/>
              <a:gd name="connsiteY5" fmla="*/ 612068 h 648072"/>
              <a:gd name="connsiteX6" fmla="*/ 74104 w 110108"/>
              <a:gd name="connsiteY6" fmla="*/ 648072 h 648072"/>
              <a:gd name="connsiteX7" fmla="*/ 0 w 110108"/>
              <a:gd name="connsiteY7" fmla="*/ 612068 h 648072"/>
              <a:gd name="connsiteX0" fmla="*/ 0 w 141858"/>
              <a:gd name="connsiteY0" fmla="*/ 612068 h 648072"/>
              <a:gd name="connsiteX1" fmla="*/ 56102 w 141858"/>
              <a:gd name="connsiteY1" fmla="*/ 612068 h 648072"/>
              <a:gd name="connsiteX2" fmla="*/ 56102 w 141858"/>
              <a:gd name="connsiteY2" fmla="*/ 0 h 648072"/>
              <a:gd name="connsiteX3" fmla="*/ 92106 w 141858"/>
              <a:gd name="connsiteY3" fmla="*/ 0 h 648072"/>
              <a:gd name="connsiteX4" fmla="*/ 92106 w 141858"/>
              <a:gd name="connsiteY4" fmla="*/ 612068 h 648072"/>
              <a:gd name="connsiteX5" fmla="*/ 141858 w 141858"/>
              <a:gd name="connsiteY5" fmla="*/ 612068 h 648072"/>
              <a:gd name="connsiteX6" fmla="*/ 74104 w 141858"/>
              <a:gd name="connsiteY6" fmla="*/ 648072 h 648072"/>
              <a:gd name="connsiteX7" fmla="*/ 0 w 141858"/>
              <a:gd name="connsiteY7" fmla="*/ 612068 h 648072"/>
              <a:gd name="connsiteX0" fmla="*/ 0 w 141858"/>
              <a:gd name="connsiteY0" fmla="*/ 612068 h 705222"/>
              <a:gd name="connsiteX1" fmla="*/ 56102 w 141858"/>
              <a:gd name="connsiteY1" fmla="*/ 612068 h 705222"/>
              <a:gd name="connsiteX2" fmla="*/ 56102 w 141858"/>
              <a:gd name="connsiteY2" fmla="*/ 0 h 705222"/>
              <a:gd name="connsiteX3" fmla="*/ 92106 w 141858"/>
              <a:gd name="connsiteY3" fmla="*/ 0 h 705222"/>
              <a:gd name="connsiteX4" fmla="*/ 92106 w 141858"/>
              <a:gd name="connsiteY4" fmla="*/ 612068 h 705222"/>
              <a:gd name="connsiteX5" fmla="*/ 141858 w 141858"/>
              <a:gd name="connsiteY5" fmla="*/ 612068 h 705222"/>
              <a:gd name="connsiteX6" fmla="*/ 67754 w 141858"/>
              <a:gd name="connsiteY6" fmla="*/ 705222 h 705222"/>
              <a:gd name="connsiteX7" fmla="*/ 0 w 141858"/>
              <a:gd name="connsiteY7" fmla="*/ 612068 h 70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858" h="705222">
                <a:moveTo>
                  <a:pt x="0" y="612068"/>
                </a:moveTo>
                <a:lnTo>
                  <a:pt x="56102" y="612068"/>
                </a:lnTo>
                <a:lnTo>
                  <a:pt x="56102" y="0"/>
                </a:lnTo>
                <a:lnTo>
                  <a:pt x="92106" y="0"/>
                </a:lnTo>
                <a:lnTo>
                  <a:pt x="92106" y="612068"/>
                </a:lnTo>
                <a:lnTo>
                  <a:pt x="141858" y="612068"/>
                </a:lnTo>
                <a:lnTo>
                  <a:pt x="67754" y="705222"/>
                </a:lnTo>
                <a:lnTo>
                  <a:pt x="0" y="61206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" name="Group 23"/>
          <p:cNvGrpSpPr/>
          <p:nvPr/>
        </p:nvGrpSpPr>
        <p:grpSpPr>
          <a:xfrm>
            <a:off x="2860219" y="2503859"/>
            <a:ext cx="1296642" cy="508058"/>
            <a:chOff x="3419872" y="1628800"/>
            <a:chExt cx="1512168" cy="576064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419872" y="1628800"/>
              <a:ext cx="1512168" cy="0"/>
            </a:xfrm>
            <a:prstGeom prst="line">
              <a:avLst/>
            </a:prstGeom>
            <a:ln w="25400" cap="rnd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419872" y="1628800"/>
              <a:ext cx="0" cy="576064"/>
            </a:xfrm>
            <a:prstGeom prst="line">
              <a:avLst/>
            </a:prstGeom>
            <a:ln w="25400" cap="rnd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932040" y="1628800"/>
              <a:ext cx="0" cy="576064"/>
            </a:xfrm>
            <a:prstGeom prst="line">
              <a:avLst/>
            </a:prstGeom>
            <a:ln w="25400" cap="rnd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Arrow Connector 57"/>
          <p:cNvCxnSpPr/>
          <p:nvPr/>
        </p:nvCxnSpPr>
        <p:spPr>
          <a:xfrm>
            <a:off x="2860219" y="3197639"/>
            <a:ext cx="333321" cy="0"/>
          </a:xfrm>
          <a:prstGeom prst="straightConnector1">
            <a:avLst/>
          </a:prstGeom>
          <a:ln w="25400"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11" idx="6"/>
          </p:cNvCxnSpPr>
          <p:nvPr/>
        </p:nvCxnSpPr>
        <p:spPr>
          <a:xfrm>
            <a:off x="2859637" y="3011917"/>
            <a:ext cx="3176" cy="356037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193540" y="2212796"/>
            <a:ext cx="0" cy="9848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Down Arrow 9"/>
          <p:cNvSpPr/>
          <p:nvPr/>
        </p:nvSpPr>
        <p:spPr>
          <a:xfrm rot="10800000">
            <a:off x="4085932" y="3357040"/>
            <a:ext cx="141858" cy="439725"/>
          </a:xfrm>
          <a:custGeom>
            <a:avLst/>
            <a:gdLst>
              <a:gd name="connsiteX0" fmla="*/ 0 w 72008"/>
              <a:gd name="connsiteY0" fmla="*/ 612068 h 648072"/>
              <a:gd name="connsiteX1" fmla="*/ 18002 w 72008"/>
              <a:gd name="connsiteY1" fmla="*/ 612068 h 648072"/>
              <a:gd name="connsiteX2" fmla="*/ 18002 w 72008"/>
              <a:gd name="connsiteY2" fmla="*/ 0 h 648072"/>
              <a:gd name="connsiteX3" fmla="*/ 54006 w 72008"/>
              <a:gd name="connsiteY3" fmla="*/ 0 h 648072"/>
              <a:gd name="connsiteX4" fmla="*/ 54006 w 72008"/>
              <a:gd name="connsiteY4" fmla="*/ 612068 h 648072"/>
              <a:gd name="connsiteX5" fmla="*/ 72008 w 72008"/>
              <a:gd name="connsiteY5" fmla="*/ 612068 h 648072"/>
              <a:gd name="connsiteX6" fmla="*/ 36004 w 72008"/>
              <a:gd name="connsiteY6" fmla="*/ 648072 h 648072"/>
              <a:gd name="connsiteX7" fmla="*/ 0 w 72008"/>
              <a:gd name="connsiteY7" fmla="*/ 612068 h 648072"/>
              <a:gd name="connsiteX0" fmla="*/ 0 w 110108"/>
              <a:gd name="connsiteY0" fmla="*/ 612068 h 648072"/>
              <a:gd name="connsiteX1" fmla="*/ 56102 w 110108"/>
              <a:gd name="connsiteY1" fmla="*/ 612068 h 648072"/>
              <a:gd name="connsiteX2" fmla="*/ 56102 w 110108"/>
              <a:gd name="connsiteY2" fmla="*/ 0 h 648072"/>
              <a:gd name="connsiteX3" fmla="*/ 92106 w 110108"/>
              <a:gd name="connsiteY3" fmla="*/ 0 h 648072"/>
              <a:gd name="connsiteX4" fmla="*/ 92106 w 110108"/>
              <a:gd name="connsiteY4" fmla="*/ 612068 h 648072"/>
              <a:gd name="connsiteX5" fmla="*/ 110108 w 110108"/>
              <a:gd name="connsiteY5" fmla="*/ 612068 h 648072"/>
              <a:gd name="connsiteX6" fmla="*/ 74104 w 110108"/>
              <a:gd name="connsiteY6" fmla="*/ 648072 h 648072"/>
              <a:gd name="connsiteX7" fmla="*/ 0 w 110108"/>
              <a:gd name="connsiteY7" fmla="*/ 612068 h 648072"/>
              <a:gd name="connsiteX0" fmla="*/ 0 w 141858"/>
              <a:gd name="connsiteY0" fmla="*/ 612068 h 648072"/>
              <a:gd name="connsiteX1" fmla="*/ 56102 w 141858"/>
              <a:gd name="connsiteY1" fmla="*/ 612068 h 648072"/>
              <a:gd name="connsiteX2" fmla="*/ 56102 w 141858"/>
              <a:gd name="connsiteY2" fmla="*/ 0 h 648072"/>
              <a:gd name="connsiteX3" fmla="*/ 92106 w 141858"/>
              <a:gd name="connsiteY3" fmla="*/ 0 h 648072"/>
              <a:gd name="connsiteX4" fmla="*/ 92106 w 141858"/>
              <a:gd name="connsiteY4" fmla="*/ 612068 h 648072"/>
              <a:gd name="connsiteX5" fmla="*/ 141858 w 141858"/>
              <a:gd name="connsiteY5" fmla="*/ 612068 h 648072"/>
              <a:gd name="connsiteX6" fmla="*/ 74104 w 141858"/>
              <a:gd name="connsiteY6" fmla="*/ 648072 h 648072"/>
              <a:gd name="connsiteX7" fmla="*/ 0 w 141858"/>
              <a:gd name="connsiteY7" fmla="*/ 612068 h 648072"/>
              <a:gd name="connsiteX0" fmla="*/ 0 w 141858"/>
              <a:gd name="connsiteY0" fmla="*/ 612068 h 705222"/>
              <a:gd name="connsiteX1" fmla="*/ 56102 w 141858"/>
              <a:gd name="connsiteY1" fmla="*/ 612068 h 705222"/>
              <a:gd name="connsiteX2" fmla="*/ 56102 w 141858"/>
              <a:gd name="connsiteY2" fmla="*/ 0 h 705222"/>
              <a:gd name="connsiteX3" fmla="*/ 92106 w 141858"/>
              <a:gd name="connsiteY3" fmla="*/ 0 h 705222"/>
              <a:gd name="connsiteX4" fmla="*/ 92106 w 141858"/>
              <a:gd name="connsiteY4" fmla="*/ 612068 h 705222"/>
              <a:gd name="connsiteX5" fmla="*/ 141858 w 141858"/>
              <a:gd name="connsiteY5" fmla="*/ 612068 h 705222"/>
              <a:gd name="connsiteX6" fmla="*/ 67754 w 141858"/>
              <a:gd name="connsiteY6" fmla="*/ 705222 h 705222"/>
              <a:gd name="connsiteX7" fmla="*/ 0 w 141858"/>
              <a:gd name="connsiteY7" fmla="*/ 612068 h 70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858" h="705222">
                <a:moveTo>
                  <a:pt x="0" y="612068"/>
                </a:moveTo>
                <a:lnTo>
                  <a:pt x="56102" y="612068"/>
                </a:lnTo>
                <a:lnTo>
                  <a:pt x="56102" y="0"/>
                </a:lnTo>
                <a:lnTo>
                  <a:pt x="92106" y="0"/>
                </a:lnTo>
                <a:lnTo>
                  <a:pt x="92106" y="612068"/>
                </a:lnTo>
                <a:lnTo>
                  <a:pt x="141858" y="612068"/>
                </a:lnTo>
                <a:lnTo>
                  <a:pt x="67754" y="705222"/>
                </a:lnTo>
                <a:lnTo>
                  <a:pt x="0" y="61206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Box 27"/>
          <p:cNvSpPr txBox="1"/>
          <p:nvPr/>
        </p:nvSpPr>
        <p:spPr>
          <a:xfrm>
            <a:off x="1002889" y="3821479"/>
            <a:ext cx="6864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Timing-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 Event A</a:t>
            </a:r>
            <a:endParaRPr lang="de-DE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6888301" y="3821479"/>
            <a:ext cx="6687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Timing-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 Event </a:t>
            </a:r>
            <a:r>
              <a:rPr lang="en-US" sz="1100" dirty="0"/>
              <a:t>F</a:t>
            </a:r>
            <a:endParaRPr lang="de-DE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5317478" y="3815384"/>
            <a:ext cx="6735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Timing-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 Event </a:t>
            </a:r>
            <a:r>
              <a:rPr lang="en-US" sz="1100" dirty="0"/>
              <a:t>E</a:t>
            </a:r>
            <a:endParaRPr lang="de-DE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2511943" y="3821479"/>
            <a:ext cx="6815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Timing-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 Event B</a:t>
            </a:r>
            <a:endParaRPr lang="de-DE" sz="11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708614" y="3821479"/>
            <a:ext cx="6799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Timing-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 Event C</a:t>
            </a:r>
            <a:endParaRPr lang="de-DE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4626263" y="3815424"/>
            <a:ext cx="6912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Timing-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 Event </a:t>
            </a:r>
            <a:r>
              <a:rPr lang="en-US" sz="1100" dirty="0"/>
              <a:t>D</a:t>
            </a:r>
            <a:endParaRPr lang="de-DE" sz="1100" dirty="0"/>
          </a:p>
        </p:txBody>
      </p:sp>
      <p:sp>
        <p:nvSpPr>
          <p:cNvPr id="65" name="Down Arrow 9"/>
          <p:cNvSpPr/>
          <p:nvPr/>
        </p:nvSpPr>
        <p:spPr>
          <a:xfrm rot="10800000">
            <a:off x="4903149" y="3370048"/>
            <a:ext cx="141858" cy="439725"/>
          </a:xfrm>
          <a:custGeom>
            <a:avLst/>
            <a:gdLst>
              <a:gd name="connsiteX0" fmla="*/ 0 w 72008"/>
              <a:gd name="connsiteY0" fmla="*/ 612068 h 648072"/>
              <a:gd name="connsiteX1" fmla="*/ 18002 w 72008"/>
              <a:gd name="connsiteY1" fmla="*/ 612068 h 648072"/>
              <a:gd name="connsiteX2" fmla="*/ 18002 w 72008"/>
              <a:gd name="connsiteY2" fmla="*/ 0 h 648072"/>
              <a:gd name="connsiteX3" fmla="*/ 54006 w 72008"/>
              <a:gd name="connsiteY3" fmla="*/ 0 h 648072"/>
              <a:gd name="connsiteX4" fmla="*/ 54006 w 72008"/>
              <a:gd name="connsiteY4" fmla="*/ 612068 h 648072"/>
              <a:gd name="connsiteX5" fmla="*/ 72008 w 72008"/>
              <a:gd name="connsiteY5" fmla="*/ 612068 h 648072"/>
              <a:gd name="connsiteX6" fmla="*/ 36004 w 72008"/>
              <a:gd name="connsiteY6" fmla="*/ 648072 h 648072"/>
              <a:gd name="connsiteX7" fmla="*/ 0 w 72008"/>
              <a:gd name="connsiteY7" fmla="*/ 612068 h 648072"/>
              <a:gd name="connsiteX0" fmla="*/ 0 w 110108"/>
              <a:gd name="connsiteY0" fmla="*/ 612068 h 648072"/>
              <a:gd name="connsiteX1" fmla="*/ 56102 w 110108"/>
              <a:gd name="connsiteY1" fmla="*/ 612068 h 648072"/>
              <a:gd name="connsiteX2" fmla="*/ 56102 w 110108"/>
              <a:gd name="connsiteY2" fmla="*/ 0 h 648072"/>
              <a:gd name="connsiteX3" fmla="*/ 92106 w 110108"/>
              <a:gd name="connsiteY3" fmla="*/ 0 h 648072"/>
              <a:gd name="connsiteX4" fmla="*/ 92106 w 110108"/>
              <a:gd name="connsiteY4" fmla="*/ 612068 h 648072"/>
              <a:gd name="connsiteX5" fmla="*/ 110108 w 110108"/>
              <a:gd name="connsiteY5" fmla="*/ 612068 h 648072"/>
              <a:gd name="connsiteX6" fmla="*/ 74104 w 110108"/>
              <a:gd name="connsiteY6" fmla="*/ 648072 h 648072"/>
              <a:gd name="connsiteX7" fmla="*/ 0 w 110108"/>
              <a:gd name="connsiteY7" fmla="*/ 612068 h 648072"/>
              <a:gd name="connsiteX0" fmla="*/ 0 w 141858"/>
              <a:gd name="connsiteY0" fmla="*/ 612068 h 648072"/>
              <a:gd name="connsiteX1" fmla="*/ 56102 w 141858"/>
              <a:gd name="connsiteY1" fmla="*/ 612068 h 648072"/>
              <a:gd name="connsiteX2" fmla="*/ 56102 w 141858"/>
              <a:gd name="connsiteY2" fmla="*/ 0 h 648072"/>
              <a:gd name="connsiteX3" fmla="*/ 92106 w 141858"/>
              <a:gd name="connsiteY3" fmla="*/ 0 h 648072"/>
              <a:gd name="connsiteX4" fmla="*/ 92106 w 141858"/>
              <a:gd name="connsiteY4" fmla="*/ 612068 h 648072"/>
              <a:gd name="connsiteX5" fmla="*/ 141858 w 141858"/>
              <a:gd name="connsiteY5" fmla="*/ 612068 h 648072"/>
              <a:gd name="connsiteX6" fmla="*/ 74104 w 141858"/>
              <a:gd name="connsiteY6" fmla="*/ 648072 h 648072"/>
              <a:gd name="connsiteX7" fmla="*/ 0 w 141858"/>
              <a:gd name="connsiteY7" fmla="*/ 612068 h 648072"/>
              <a:gd name="connsiteX0" fmla="*/ 0 w 141858"/>
              <a:gd name="connsiteY0" fmla="*/ 612068 h 705222"/>
              <a:gd name="connsiteX1" fmla="*/ 56102 w 141858"/>
              <a:gd name="connsiteY1" fmla="*/ 612068 h 705222"/>
              <a:gd name="connsiteX2" fmla="*/ 56102 w 141858"/>
              <a:gd name="connsiteY2" fmla="*/ 0 h 705222"/>
              <a:gd name="connsiteX3" fmla="*/ 92106 w 141858"/>
              <a:gd name="connsiteY3" fmla="*/ 0 h 705222"/>
              <a:gd name="connsiteX4" fmla="*/ 92106 w 141858"/>
              <a:gd name="connsiteY4" fmla="*/ 612068 h 705222"/>
              <a:gd name="connsiteX5" fmla="*/ 141858 w 141858"/>
              <a:gd name="connsiteY5" fmla="*/ 612068 h 705222"/>
              <a:gd name="connsiteX6" fmla="*/ 67754 w 141858"/>
              <a:gd name="connsiteY6" fmla="*/ 705222 h 705222"/>
              <a:gd name="connsiteX7" fmla="*/ 0 w 141858"/>
              <a:gd name="connsiteY7" fmla="*/ 612068 h 70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858" h="705222">
                <a:moveTo>
                  <a:pt x="0" y="612068"/>
                </a:moveTo>
                <a:lnTo>
                  <a:pt x="56102" y="612068"/>
                </a:lnTo>
                <a:lnTo>
                  <a:pt x="56102" y="0"/>
                </a:lnTo>
                <a:lnTo>
                  <a:pt x="92106" y="0"/>
                </a:lnTo>
                <a:lnTo>
                  <a:pt x="92106" y="612068"/>
                </a:lnTo>
                <a:lnTo>
                  <a:pt x="141858" y="612068"/>
                </a:lnTo>
                <a:lnTo>
                  <a:pt x="67754" y="705222"/>
                </a:lnTo>
                <a:lnTo>
                  <a:pt x="0" y="61206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8" name="Straight Connector 67"/>
          <p:cNvCxnSpPr/>
          <p:nvPr/>
        </p:nvCxnSpPr>
        <p:spPr>
          <a:xfrm>
            <a:off x="4521376" y="2530353"/>
            <a:ext cx="452702" cy="0"/>
          </a:xfrm>
          <a:prstGeom prst="line">
            <a:avLst/>
          </a:prstGeom>
          <a:ln w="25400" cap="rnd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974078" y="2530353"/>
            <a:ext cx="0" cy="508058"/>
          </a:xfrm>
          <a:prstGeom prst="line">
            <a:avLst/>
          </a:prstGeom>
          <a:ln w="25400" cap="rnd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74078" y="2530353"/>
            <a:ext cx="452702" cy="0"/>
          </a:xfrm>
          <a:prstGeom prst="line">
            <a:avLst/>
          </a:prstGeom>
          <a:ln w="25400" cap="rnd">
            <a:solidFill>
              <a:schemeClr val="accent4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26780" y="2530353"/>
            <a:ext cx="0" cy="508058"/>
          </a:xfrm>
          <a:prstGeom prst="line">
            <a:avLst/>
          </a:prstGeom>
          <a:ln w="25400" cap="rnd">
            <a:solidFill>
              <a:schemeClr val="accent4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911637" y="1429866"/>
            <a:ext cx="7056784" cy="0"/>
          </a:xfrm>
          <a:prstGeom prst="straightConnector1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150365" y="888083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beam</a:t>
            </a:r>
            <a:endParaRPr lang="de-DE" sz="1200" dirty="0"/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2852741" y="2423207"/>
            <a:ext cx="1668635" cy="1"/>
          </a:xfrm>
          <a:prstGeom prst="line">
            <a:avLst/>
          </a:prstGeom>
          <a:ln w="15875" cap="rnd">
            <a:solidFill>
              <a:schemeClr val="accent4">
                <a:lumMod val="75000"/>
              </a:schemeClr>
            </a:solidFill>
            <a:prstDash val="solid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521376" y="2423209"/>
            <a:ext cx="905404" cy="6968"/>
          </a:xfrm>
          <a:prstGeom prst="line">
            <a:avLst/>
          </a:prstGeom>
          <a:ln w="15875" cap="rnd">
            <a:solidFill>
              <a:schemeClr val="accent4">
                <a:lumMod val="75000"/>
              </a:schemeClr>
            </a:solidFill>
            <a:prstDash val="sysDot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024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Krause, Udo Dr.</dc:creator>
  <cp:lastModifiedBy>Krause, Udo Dr.</cp:lastModifiedBy>
  <cp:revision>13</cp:revision>
  <dcterms:created xsi:type="dcterms:W3CDTF">2015-01-20T10:36:20Z</dcterms:created>
  <dcterms:modified xsi:type="dcterms:W3CDTF">2015-02-19T09:47:43Z</dcterms:modified>
</cp:coreProperties>
</file>